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13"/>
  </p:notesMasterIdLst>
  <p:handoutMasterIdLst>
    <p:handoutMasterId r:id="rId14"/>
  </p:handoutMasterIdLst>
  <p:sldIdLst>
    <p:sldId id="404" r:id="rId6"/>
    <p:sldId id="410" r:id="rId7"/>
    <p:sldId id="407" r:id="rId8"/>
    <p:sldId id="408" r:id="rId9"/>
    <p:sldId id="409" r:id="rId10"/>
    <p:sldId id="411" r:id="rId11"/>
    <p:sldId id="405" r:id="rId12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B3D6C"/>
    <a:srgbClr val="C2D9FA"/>
    <a:srgbClr val="0B3A7F"/>
    <a:srgbClr val="E98B01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7FED9-C35A-4CE5-A6BD-9FDB96CC1A70}" v="2" dt="2018-12-13T19:35:47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00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45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5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667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-60556" y="20193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 dirty="0">
                <a:solidFill>
                  <a:schemeClr val="bg1"/>
                </a:solidFill>
                <a:latin typeface="+mj-lt"/>
              </a:rPr>
              <a:t>1</a:t>
            </a:r>
            <a:r>
              <a:rPr lang="en-US" altLang="en-US" sz="1600" kern="0" baseline="30000" dirty="0">
                <a:solidFill>
                  <a:schemeClr val="bg1"/>
                </a:solidFill>
                <a:latin typeface="+mj-lt"/>
              </a:rPr>
              <a:t>st</a:t>
            </a:r>
            <a:r>
              <a:rPr lang="en-US" altLang="en-US" sz="1600" kern="0" dirty="0">
                <a:solidFill>
                  <a:schemeClr val="bg1"/>
                </a:solidFill>
                <a:latin typeface="+mj-lt"/>
              </a:rPr>
              <a:t> High-Fidelity CFD Workshop, 8-9 January 2022</a:t>
            </a:r>
            <a:br>
              <a:rPr lang="en-US" altLang="en-US" sz="1600" kern="0" dirty="0">
                <a:solidFill>
                  <a:schemeClr val="bg1"/>
                </a:solidFill>
                <a:latin typeface="+mj-lt"/>
              </a:rPr>
            </a:b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F01C-FA1E-6D46-AE46-D7086FFA4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Method </a:t>
            </a:r>
            <a:r>
              <a:rPr lang="en-US" dirty="0">
                <a:solidFill>
                  <a:srgbClr val="FF0000"/>
                </a:solidFill>
              </a:rPr>
              <a:t>(2-3 slides)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90309-B779-A448-B511-959440EF7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86" y="751992"/>
            <a:ext cx="8686800" cy="3363648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solidFill>
                  <a:srgbClr val="FF0000"/>
                </a:solidFill>
              </a:rPr>
              <a:t>Please only present highlights of your method, and use references to refer to more detailed information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Discretization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 algorithm</a:t>
            </a:r>
          </a:p>
          <a:p>
            <a:pPr lvl="1"/>
            <a:r>
              <a:rPr lang="en-US" dirty="0"/>
              <a:t>Time integrator</a:t>
            </a:r>
          </a:p>
          <a:p>
            <a:pPr lvl="1"/>
            <a:r>
              <a:rPr lang="en-US" dirty="0"/>
              <a:t>Nonlinear solver</a:t>
            </a:r>
          </a:p>
          <a:p>
            <a:pPr lvl="1"/>
            <a:r>
              <a:rPr lang="en-US" dirty="0"/>
              <a:t>Linear solver + preconditioner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74739-5BF9-BB41-B228-46687ACB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4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 dirty="0">
                <a:solidFill>
                  <a:schemeClr val="bg1"/>
                </a:solidFill>
              </a:rPr>
              <a:t>Verification </a:t>
            </a:r>
            <a:r>
              <a:rPr lang="en-US" b="1" kern="0" dirty="0">
                <a:solidFill>
                  <a:srgbClr val="FF0000"/>
                </a:solidFill>
              </a:rPr>
              <a:t>(1 slide)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F15B282-CBEE-F241-8D30-46A17CFFB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86" y="875982"/>
            <a:ext cx="8686800" cy="3363648"/>
          </a:xfrm>
        </p:spPr>
        <p:txBody>
          <a:bodyPr/>
          <a:lstStyle/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</a:rPr>
              <a:t>Summarize results of required verification case. State other verification cases used, but no need to show results.</a:t>
            </a:r>
          </a:p>
        </p:txBody>
      </p:sp>
    </p:spTree>
    <p:extLst>
      <p:ext uri="{BB962C8B-B14F-4D97-AF65-F5344CB8AC3E}">
        <p14:creationId xmlns:p14="http://schemas.microsoft.com/office/powerpoint/2010/main" val="271870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514" y="971550"/>
            <a:ext cx="6621236" cy="342900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1800" i="1" dirty="0">
                <a:solidFill>
                  <a:srgbClr val="FF0000"/>
                </a:solidFill>
              </a:rPr>
              <a:t>e.g. inflow turbulence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 dirty="0">
                <a:solidFill>
                  <a:schemeClr val="bg1"/>
                </a:solidFill>
              </a:rPr>
              <a:t>Test Case-Specific Slide(s)</a:t>
            </a:r>
          </a:p>
        </p:txBody>
      </p:sp>
    </p:spTree>
    <p:extLst>
      <p:ext uri="{BB962C8B-B14F-4D97-AF65-F5344CB8AC3E}">
        <p14:creationId xmlns:p14="http://schemas.microsoft.com/office/powerpoint/2010/main" val="90721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408" y="942975"/>
            <a:ext cx="8020927" cy="3429000"/>
          </a:xfrm>
        </p:spPr>
        <p:txBody>
          <a:bodyPr/>
          <a:lstStyle/>
          <a:p>
            <a:pPr>
              <a:spcBef>
                <a:spcPts val="900"/>
              </a:spcBef>
              <a:buClr>
                <a:srgbClr val="00529B"/>
              </a:buClr>
            </a:pPr>
            <a:r>
              <a:rPr lang="en-US" altLang="en-US" sz="1800" dirty="0"/>
              <a:t>Were the verification cases helpful and which ones were used?</a:t>
            </a:r>
          </a:p>
          <a:p>
            <a:pPr lvl="1">
              <a:spcBef>
                <a:spcPts val="900"/>
              </a:spcBef>
              <a:buClr>
                <a:srgbClr val="00529B"/>
              </a:buClr>
            </a:pPr>
            <a:r>
              <a:rPr lang="en-US" altLang="en-US" sz="1500" dirty="0">
                <a:solidFill>
                  <a:srgbClr val="FF0000"/>
                </a:solidFill>
              </a:rPr>
              <a:t>[Insert response]</a:t>
            </a:r>
          </a:p>
          <a:p>
            <a:pPr>
              <a:spcBef>
                <a:spcPts val="900"/>
              </a:spcBef>
              <a:buClr>
                <a:srgbClr val="00529B"/>
              </a:buClr>
            </a:pPr>
            <a:r>
              <a:rPr lang="en-US" altLang="en-US" sz="1800" dirty="0"/>
              <a:t>What improvements are needed to the test case?</a:t>
            </a:r>
          </a:p>
          <a:p>
            <a:pPr lvl="1">
              <a:spcBef>
                <a:spcPts val="900"/>
              </a:spcBef>
              <a:buClr>
                <a:srgbClr val="00529B"/>
              </a:buClr>
            </a:pPr>
            <a:r>
              <a:rPr lang="en-US" altLang="en-US" sz="1500" dirty="0">
                <a:solidFill>
                  <a:srgbClr val="FF0000"/>
                </a:solidFill>
              </a:rPr>
              <a:t>[Insert response]</a:t>
            </a:r>
          </a:p>
          <a:p>
            <a:pPr>
              <a:spcBef>
                <a:spcPts val="900"/>
              </a:spcBef>
              <a:buClr>
                <a:srgbClr val="00529B"/>
              </a:buClr>
            </a:pPr>
            <a:r>
              <a:rPr lang="en-US" altLang="en-US" sz="1800" dirty="0"/>
              <a:t>Did the test case prompt you to improve your method/solvers?</a:t>
            </a:r>
          </a:p>
          <a:p>
            <a:pPr lvl="1">
              <a:spcBef>
                <a:spcPts val="900"/>
              </a:spcBef>
              <a:buClr>
                <a:srgbClr val="00529B"/>
              </a:buClr>
            </a:pPr>
            <a:r>
              <a:rPr lang="en-US" altLang="en-US" sz="1500" dirty="0">
                <a:solidFill>
                  <a:srgbClr val="FF0000"/>
                </a:solidFill>
              </a:rPr>
              <a:t>[Insert response]</a:t>
            </a:r>
          </a:p>
          <a:p>
            <a:pPr>
              <a:spcBef>
                <a:spcPts val="900"/>
              </a:spcBef>
              <a:buClr>
                <a:srgbClr val="00529B"/>
              </a:buClr>
            </a:pPr>
            <a:r>
              <a:rPr lang="en-US" altLang="en-US" sz="1800" dirty="0"/>
              <a:t>What worked well with your method/solver?</a:t>
            </a:r>
          </a:p>
          <a:p>
            <a:pPr lvl="1">
              <a:spcBef>
                <a:spcPts val="900"/>
              </a:spcBef>
              <a:buClr>
                <a:srgbClr val="00529B"/>
              </a:buClr>
            </a:pPr>
            <a:r>
              <a:rPr lang="en-US" altLang="en-US" sz="1500" dirty="0">
                <a:solidFill>
                  <a:srgbClr val="FF0000"/>
                </a:solidFill>
              </a:rPr>
              <a:t>[Insert response]</a:t>
            </a:r>
          </a:p>
          <a:p>
            <a:pPr>
              <a:spcBef>
                <a:spcPts val="900"/>
              </a:spcBef>
              <a:buClr>
                <a:srgbClr val="00529B"/>
              </a:buClr>
            </a:pPr>
            <a:r>
              <a:rPr lang="en-US" altLang="en-US" sz="1800" dirty="0"/>
              <a:t>What improvements are needed to your method/solver?</a:t>
            </a:r>
          </a:p>
          <a:p>
            <a:pPr lvl="1">
              <a:spcBef>
                <a:spcPts val="900"/>
              </a:spcBef>
              <a:buClr>
                <a:srgbClr val="00529B"/>
              </a:buClr>
            </a:pPr>
            <a:r>
              <a:rPr lang="en-US" altLang="en-US" sz="1500" dirty="0">
                <a:solidFill>
                  <a:srgbClr val="FF0000"/>
                </a:solidFill>
              </a:rPr>
              <a:t>[Insert response]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 dirty="0">
                <a:solidFill>
                  <a:schemeClr val="bg1"/>
                </a:solidFill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86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408" y="942975"/>
            <a:ext cx="8020927" cy="3429000"/>
          </a:xfrm>
        </p:spPr>
        <p:txBody>
          <a:bodyPr/>
          <a:lstStyle/>
          <a:p>
            <a:pPr>
              <a:spcBef>
                <a:spcPts val="900"/>
              </a:spcBef>
              <a:buClr>
                <a:srgbClr val="00529B"/>
              </a:buClr>
            </a:pPr>
            <a:r>
              <a:rPr lang="en-US" altLang="en-US" sz="1500" dirty="0">
                <a:solidFill>
                  <a:srgbClr val="FF0000"/>
                </a:solidFill>
              </a:rPr>
              <a:t>List relevant references related to your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 dirty="0">
                <a:solidFill>
                  <a:schemeClr val="bg1"/>
                </a:solidFill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01232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22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EB2D5380FE2F4D930C6B565C2D1F91" ma:contentTypeVersion="11" ma:contentTypeDescription="Create a new document." ma:contentTypeScope="" ma:versionID="7bb4524a6491913e10d18d3264613d60">
  <xsd:schema xmlns:xsd="http://www.w3.org/2001/XMLSchema" xmlns:xs="http://www.w3.org/2001/XMLSchema" xmlns:p="http://schemas.microsoft.com/office/2006/metadata/properties" xmlns:ns2="f68cf9e0-88e1-4f3b-adb3-cd048a316fce" xmlns:ns3="45189c86-d200-4f8e-8ba3-644445031606" targetNamespace="http://schemas.microsoft.com/office/2006/metadata/properties" ma:root="true" ma:fieldsID="fe491e7097e791f756d1677c32534ef1" ns2:_="" ns3:_="">
    <xsd:import namespace="f68cf9e0-88e1-4f3b-adb3-cd048a316fce"/>
    <xsd:import namespace="45189c86-d200-4f8e-8ba3-64444503160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cf9e0-88e1-4f3b-adb3-cd048a316f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189c86-d200-4f8e-8ba3-6444450316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561E29E-EE55-4BBB-A007-996871FAB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cf9e0-88e1-4f3b-adb3-cd048a316fce"/>
    <ds:schemaRef ds:uri="45189c86-d200-4f8e-8ba3-644445031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4BE1A-A2C4-4862-8AD0-8BDC37D6A979}">
  <ds:schemaRefs>
    <ds:schemaRef ds:uri="8840c030-5dde-41b3-9ddd-06e8e0ef51bc"/>
    <ds:schemaRef ds:uri="db962d0c-5ba1-488e-9617-42eb96731c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2725</TotalTime>
  <Words>177</Words>
  <Application>Microsoft Macintosh PowerPoint</Application>
  <PresentationFormat>On-screen Show (16:9)</PresentationFormat>
  <Paragraphs>40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Calibri Light</vt:lpstr>
      <vt:lpstr>Helvetica</vt:lpstr>
      <vt:lpstr>Times</vt:lpstr>
      <vt:lpstr>Wingdings</vt:lpstr>
      <vt:lpstr>Blank Presentation</vt:lpstr>
      <vt:lpstr>Without blue banner</vt:lpstr>
      <vt:lpstr>PowerPoint Presentation</vt:lpstr>
      <vt:lpstr>Numerical Method (2-3 slides)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Wukie, Nathan A CIV USAF AFRL AEROSPACE (USA)</cp:lastModifiedBy>
  <cp:revision>14</cp:revision>
  <cp:lastPrinted>2018-09-25T14:02:34Z</cp:lastPrinted>
  <dcterms:modified xsi:type="dcterms:W3CDTF">2021-12-15T15:42:14Z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0x01010068EB2D5380FE2F4D930C6B565C2D1F91</vt:lpwstr>
  </property>
</Properties>
</file>